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3" r:id="rId1"/>
  </p:sldMasterIdLst>
  <p:notesMasterIdLst>
    <p:notesMasterId r:id="rId3"/>
  </p:notesMasterIdLst>
  <p:sldIdLst>
    <p:sldId id="561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8745E5B2-4A67-465C-B27F-1E8D0643702E}">
          <p14:sldIdLst>
            <p14:sldId id="56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B89414-C256-4798-B54A-C62915E17801}" v="16" dt="2019-10-20T15:16:06.3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839" autoAdjust="0"/>
    <p:restoredTop sz="94660"/>
  </p:normalViewPr>
  <p:slideViewPr>
    <p:cSldViewPr>
      <p:cViewPr varScale="1">
        <p:scale>
          <a:sx n="114" d="100"/>
          <a:sy n="114" d="100"/>
        </p:scale>
        <p:origin x="117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DOSTÁL" userId="858566f7-a28b-4d76-8e77-98a7e1ec553e" providerId="ADAL" clId="{DDB89414-C256-4798-B54A-C62915E17801}"/>
    <pc:docChg chg="custSel addSld modSld addSection delSection modSection">
      <pc:chgData name="Daniel DOSTÁL" userId="858566f7-a28b-4d76-8e77-98a7e1ec553e" providerId="ADAL" clId="{DDB89414-C256-4798-B54A-C62915E17801}" dt="2019-10-20T15:16:12.752" v="53" actId="18676"/>
      <pc:docMkLst>
        <pc:docMk/>
      </pc:docMkLst>
      <pc:sldChg chg="modSp">
        <pc:chgData name="Daniel DOSTÁL" userId="858566f7-a28b-4d76-8e77-98a7e1ec553e" providerId="ADAL" clId="{DDB89414-C256-4798-B54A-C62915E17801}" dt="2019-09-23T07:06:45.538" v="31" actId="20577"/>
        <pc:sldMkLst>
          <pc:docMk/>
          <pc:sldMk cId="3031843107" sldId="276"/>
        </pc:sldMkLst>
        <pc:spChg chg="mod">
          <ac:chgData name="Daniel DOSTÁL" userId="858566f7-a28b-4d76-8e77-98a7e1ec553e" providerId="ADAL" clId="{DDB89414-C256-4798-B54A-C62915E17801}" dt="2019-09-23T07:06:45.538" v="31" actId="20577"/>
          <ac:spMkLst>
            <pc:docMk/>
            <pc:sldMk cId="3031843107" sldId="276"/>
            <ac:spMk id="76803" creationId="{00000000-0000-0000-0000-000000000000}"/>
          </ac:spMkLst>
        </pc:spChg>
      </pc:sldChg>
      <pc:sldChg chg="modTransition">
        <pc:chgData name="Daniel DOSTÁL" userId="858566f7-a28b-4d76-8e77-98a7e1ec553e" providerId="ADAL" clId="{DDB89414-C256-4798-B54A-C62915E17801}" dt="2019-09-30T10:53:57.108" v="34"/>
        <pc:sldMkLst>
          <pc:docMk/>
          <pc:sldMk cId="1909772628" sldId="288"/>
        </pc:sldMkLst>
      </pc:sldChg>
      <pc:sldChg chg="modTransition">
        <pc:chgData name="Daniel DOSTÁL" userId="858566f7-a28b-4d76-8e77-98a7e1ec553e" providerId="ADAL" clId="{DDB89414-C256-4798-B54A-C62915E17801}" dt="2019-09-30T10:53:57.108" v="34"/>
        <pc:sldMkLst>
          <pc:docMk/>
          <pc:sldMk cId="3924894020" sldId="289"/>
        </pc:sldMkLst>
      </pc:sldChg>
      <pc:sldChg chg="modTransition">
        <pc:chgData name="Daniel DOSTÁL" userId="858566f7-a28b-4d76-8e77-98a7e1ec553e" providerId="ADAL" clId="{DDB89414-C256-4798-B54A-C62915E17801}" dt="2019-09-30T10:53:57.108" v="34"/>
        <pc:sldMkLst>
          <pc:docMk/>
          <pc:sldMk cId="3643032591" sldId="293"/>
        </pc:sldMkLst>
      </pc:sldChg>
      <pc:sldChg chg="modTransition">
        <pc:chgData name="Daniel DOSTÁL" userId="858566f7-a28b-4d76-8e77-98a7e1ec553e" providerId="ADAL" clId="{DDB89414-C256-4798-B54A-C62915E17801}" dt="2019-09-30T10:53:57.108" v="34"/>
        <pc:sldMkLst>
          <pc:docMk/>
          <pc:sldMk cId="2669127517" sldId="579"/>
        </pc:sldMkLst>
      </pc:sldChg>
      <pc:sldChg chg="modSp">
        <pc:chgData name="Daniel DOSTÁL" userId="858566f7-a28b-4d76-8e77-98a7e1ec553e" providerId="ADAL" clId="{DDB89414-C256-4798-B54A-C62915E17801}" dt="2019-09-23T07:02:37.903" v="17" actId="1035"/>
        <pc:sldMkLst>
          <pc:docMk/>
          <pc:sldMk cId="3415620655" sldId="580"/>
        </pc:sldMkLst>
        <pc:spChg chg="mod">
          <ac:chgData name="Daniel DOSTÁL" userId="858566f7-a28b-4d76-8e77-98a7e1ec553e" providerId="ADAL" clId="{DDB89414-C256-4798-B54A-C62915E17801}" dt="2019-09-23T07:02:37.903" v="17" actId="1035"/>
          <ac:spMkLst>
            <pc:docMk/>
            <pc:sldMk cId="3415620655" sldId="580"/>
            <ac:spMk id="4102" creationId="{00000000-0000-0000-0000-000000000000}"/>
          </ac:spMkLst>
        </pc:spChg>
        <pc:spChg chg="mod">
          <ac:chgData name="Daniel DOSTÁL" userId="858566f7-a28b-4d76-8e77-98a7e1ec553e" providerId="ADAL" clId="{DDB89414-C256-4798-B54A-C62915E17801}" dt="2019-09-23T07:02:20.055" v="6" actId="1076"/>
          <ac:spMkLst>
            <pc:docMk/>
            <pc:sldMk cId="3415620655" sldId="580"/>
            <ac:spMk id="34818" creationId="{00000000-0000-0000-0000-000000000000}"/>
          </ac:spMkLst>
        </pc:spChg>
        <pc:spChg chg="mod">
          <ac:chgData name="Daniel DOSTÁL" userId="858566f7-a28b-4d76-8e77-98a7e1ec553e" providerId="ADAL" clId="{DDB89414-C256-4798-B54A-C62915E17801}" dt="2019-09-23T07:02:37.903" v="17" actId="1035"/>
          <ac:spMkLst>
            <pc:docMk/>
            <pc:sldMk cId="3415620655" sldId="580"/>
            <ac:spMk id="34819" creationId="{00000000-0000-0000-0000-000000000000}"/>
          </ac:spMkLst>
        </pc:spChg>
        <pc:spChg chg="mod">
          <ac:chgData name="Daniel DOSTÁL" userId="858566f7-a28b-4d76-8e77-98a7e1ec553e" providerId="ADAL" clId="{DDB89414-C256-4798-B54A-C62915E17801}" dt="2019-09-23T07:02:34.311" v="11" actId="1076"/>
          <ac:spMkLst>
            <pc:docMk/>
            <pc:sldMk cId="3415620655" sldId="580"/>
            <ac:spMk id="34822" creationId="{00000000-0000-0000-0000-000000000000}"/>
          </ac:spMkLst>
        </pc:spChg>
        <pc:picChg chg="mod">
          <ac:chgData name="Daniel DOSTÁL" userId="858566f7-a28b-4d76-8e77-98a7e1ec553e" providerId="ADAL" clId="{DDB89414-C256-4798-B54A-C62915E17801}" dt="2019-09-23T07:02:37.903" v="17" actId="1035"/>
          <ac:picMkLst>
            <pc:docMk/>
            <pc:sldMk cId="3415620655" sldId="580"/>
            <ac:picMk id="4100" creationId="{00000000-0000-0000-0000-000000000000}"/>
          </ac:picMkLst>
        </pc:picChg>
      </pc:sldChg>
      <pc:sldChg chg="modAnim">
        <pc:chgData name="Daniel DOSTÁL" userId="858566f7-a28b-4d76-8e77-98a7e1ec553e" providerId="ADAL" clId="{DDB89414-C256-4798-B54A-C62915E17801}" dt="2019-09-23T07:05:44.062" v="18"/>
        <pc:sldMkLst>
          <pc:docMk/>
          <pc:sldMk cId="337735358" sldId="581"/>
        </pc:sldMkLst>
      </pc:sldChg>
      <pc:sldChg chg="modSp modTransition">
        <pc:chgData name="Daniel DOSTÁL" userId="858566f7-a28b-4d76-8e77-98a7e1ec553e" providerId="ADAL" clId="{DDB89414-C256-4798-B54A-C62915E17801}" dt="2019-09-30T10:54:34.836" v="46" actId="20577"/>
        <pc:sldMkLst>
          <pc:docMk/>
          <pc:sldMk cId="1044316650" sldId="583"/>
        </pc:sldMkLst>
        <pc:spChg chg="mod">
          <ac:chgData name="Daniel DOSTÁL" userId="858566f7-a28b-4d76-8e77-98a7e1ec553e" providerId="ADAL" clId="{DDB89414-C256-4798-B54A-C62915E17801}" dt="2019-09-30T10:54:34.836" v="46" actId="20577"/>
          <ac:spMkLst>
            <pc:docMk/>
            <pc:sldMk cId="1044316650" sldId="583"/>
            <ac:spMk id="5" creationId="{00000000-0000-0000-0000-000000000000}"/>
          </ac:spMkLst>
        </pc:spChg>
      </pc:sldChg>
      <pc:sldChg chg="modTransition">
        <pc:chgData name="Daniel DOSTÁL" userId="858566f7-a28b-4d76-8e77-98a7e1ec553e" providerId="ADAL" clId="{DDB89414-C256-4798-B54A-C62915E17801}" dt="2019-09-30T10:53:57.108" v="34"/>
        <pc:sldMkLst>
          <pc:docMk/>
          <pc:sldMk cId="1993664955" sldId="585"/>
        </pc:sldMkLst>
      </pc:sldChg>
      <pc:sldChg chg="modTransition">
        <pc:chgData name="Daniel DOSTÁL" userId="858566f7-a28b-4d76-8e77-98a7e1ec553e" providerId="ADAL" clId="{DDB89414-C256-4798-B54A-C62915E17801}" dt="2019-09-30T10:53:57.108" v="34"/>
        <pc:sldMkLst>
          <pc:docMk/>
          <pc:sldMk cId="540285661" sldId="586"/>
        </pc:sldMkLst>
      </pc:sldChg>
      <pc:sldChg chg="modTransition">
        <pc:chgData name="Daniel DOSTÁL" userId="858566f7-a28b-4d76-8e77-98a7e1ec553e" providerId="ADAL" clId="{DDB89414-C256-4798-B54A-C62915E17801}" dt="2019-09-30T10:53:57.108" v="34"/>
        <pc:sldMkLst>
          <pc:docMk/>
          <pc:sldMk cId="1480178867" sldId="587"/>
        </pc:sldMkLst>
      </pc:sldChg>
      <pc:sldChg chg="modTransition">
        <pc:chgData name="Daniel DOSTÁL" userId="858566f7-a28b-4d76-8e77-98a7e1ec553e" providerId="ADAL" clId="{DDB89414-C256-4798-B54A-C62915E17801}" dt="2019-09-30T10:53:57.108" v="34"/>
        <pc:sldMkLst>
          <pc:docMk/>
          <pc:sldMk cId="1617322466" sldId="588"/>
        </pc:sldMkLst>
      </pc:sldChg>
      <pc:sldChg chg="modTransition">
        <pc:chgData name="Daniel DOSTÁL" userId="858566f7-a28b-4d76-8e77-98a7e1ec553e" providerId="ADAL" clId="{DDB89414-C256-4798-B54A-C62915E17801}" dt="2019-09-30T10:53:57.108" v="34"/>
        <pc:sldMkLst>
          <pc:docMk/>
          <pc:sldMk cId="1789539402" sldId="589"/>
        </pc:sldMkLst>
      </pc:sldChg>
      <pc:sldChg chg="modTransition">
        <pc:chgData name="Daniel DOSTÁL" userId="858566f7-a28b-4d76-8e77-98a7e1ec553e" providerId="ADAL" clId="{DDB89414-C256-4798-B54A-C62915E17801}" dt="2019-09-30T10:53:57.108" v="34"/>
        <pc:sldMkLst>
          <pc:docMk/>
          <pc:sldMk cId="2713650583" sldId="590"/>
        </pc:sldMkLst>
      </pc:sldChg>
      <pc:sldChg chg="modTransition">
        <pc:chgData name="Daniel DOSTÁL" userId="858566f7-a28b-4d76-8e77-98a7e1ec553e" providerId="ADAL" clId="{DDB89414-C256-4798-B54A-C62915E17801}" dt="2019-09-30T10:53:57.108" v="34"/>
        <pc:sldMkLst>
          <pc:docMk/>
          <pc:sldMk cId="3359212689" sldId="591"/>
        </pc:sldMkLst>
      </pc:sldChg>
      <pc:sldChg chg="modTransition">
        <pc:chgData name="Daniel DOSTÁL" userId="858566f7-a28b-4d76-8e77-98a7e1ec553e" providerId="ADAL" clId="{DDB89414-C256-4798-B54A-C62915E17801}" dt="2019-09-30T10:53:57.108" v="34"/>
        <pc:sldMkLst>
          <pc:docMk/>
          <pc:sldMk cId="1107516981" sldId="592"/>
        </pc:sldMkLst>
      </pc:sldChg>
      <pc:sldChg chg="modTransition">
        <pc:chgData name="Daniel DOSTÁL" userId="858566f7-a28b-4d76-8e77-98a7e1ec553e" providerId="ADAL" clId="{DDB89414-C256-4798-B54A-C62915E17801}" dt="2019-09-30T10:53:57.108" v="34"/>
        <pc:sldMkLst>
          <pc:docMk/>
          <pc:sldMk cId="2812348221" sldId="593"/>
        </pc:sldMkLst>
      </pc:sldChg>
      <pc:sldChg chg="modTransition">
        <pc:chgData name="Daniel DOSTÁL" userId="858566f7-a28b-4d76-8e77-98a7e1ec553e" providerId="ADAL" clId="{DDB89414-C256-4798-B54A-C62915E17801}" dt="2019-09-30T10:53:57.108" v="34"/>
        <pc:sldMkLst>
          <pc:docMk/>
          <pc:sldMk cId="1290519399" sldId="594"/>
        </pc:sldMkLst>
      </pc:sldChg>
      <pc:sldChg chg="modTransition">
        <pc:chgData name="Daniel DOSTÁL" userId="858566f7-a28b-4d76-8e77-98a7e1ec553e" providerId="ADAL" clId="{DDB89414-C256-4798-B54A-C62915E17801}" dt="2019-09-30T10:53:57.108" v="34"/>
        <pc:sldMkLst>
          <pc:docMk/>
          <pc:sldMk cId="3555746757" sldId="595"/>
        </pc:sldMkLst>
      </pc:sldChg>
      <pc:sldChg chg="modTransition">
        <pc:chgData name="Daniel DOSTÁL" userId="858566f7-a28b-4d76-8e77-98a7e1ec553e" providerId="ADAL" clId="{DDB89414-C256-4798-B54A-C62915E17801}" dt="2019-09-30T10:53:57.108" v="34"/>
        <pc:sldMkLst>
          <pc:docMk/>
          <pc:sldMk cId="275137837" sldId="596"/>
        </pc:sldMkLst>
      </pc:sldChg>
      <pc:sldChg chg="modTransition">
        <pc:chgData name="Daniel DOSTÁL" userId="858566f7-a28b-4d76-8e77-98a7e1ec553e" providerId="ADAL" clId="{DDB89414-C256-4798-B54A-C62915E17801}" dt="2019-09-30T10:53:57.108" v="34"/>
        <pc:sldMkLst>
          <pc:docMk/>
          <pc:sldMk cId="1654047905" sldId="597"/>
        </pc:sldMkLst>
      </pc:sldChg>
      <pc:sldChg chg="modTransition">
        <pc:chgData name="Daniel DOSTÁL" userId="858566f7-a28b-4d76-8e77-98a7e1ec553e" providerId="ADAL" clId="{DDB89414-C256-4798-B54A-C62915E17801}" dt="2019-09-30T10:53:57.108" v="34"/>
        <pc:sldMkLst>
          <pc:docMk/>
          <pc:sldMk cId="2074725500" sldId="598"/>
        </pc:sldMkLst>
      </pc:sldChg>
      <pc:sldChg chg="modTransition">
        <pc:chgData name="Daniel DOSTÁL" userId="858566f7-a28b-4d76-8e77-98a7e1ec553e" providerId="ADAL" clId="{DDB89414-C256-4798-B54A-C62915E17801}" dt="2019-09-30T10:53:57.108" v="34"/>
        <pc:sldMkLst>
          <pc:docMk/>
          <pc:sldMk cId="1330603647" sldId="600"/>
        </pc:sldMkLst>
      </pc:sldChg>
      <pc:sldChg chg="modTransition">
        <pc:chgData name="Daniel DOSTÁL" userId="858566f7-a28b-4d76-8e77-98a7e1ec553e" providerId="ADAL" clId="{DDB89414-C256-4798-B54A-C62915E17801}" dt="2019-09-30T10:53:57.108" v="34"/>
        <pc:sldMkLst>
          <pc:docMk/>
          <pc:sldMk cId="4143032754" sldId="601"/>
        </pc:sldMkLst>
      </pc:sldChg>
      <pc:sldChg chg="modTransition">
        <pc:chgData name="Daniel DOSTÁL" userId="858566f7-a28b-4d76-8e77-98a7e1ec553e" providerId="ADAL" clId="{DDB89414-C256-4798-B54A-C62915E17801}" dt="2019-09-30T10:53:57.108" v="34"/>
        <pc:sldMkLst>
          <pc:docMk/>
          <pc:sldMk cId="2894080875" sldId="602"/>
        </pc:sldMkLst>
      </pc:sldChg>
      <pc:sldChg chg="modSp">
        <pc:chgData name="Daniel DOSTÁL" userId="858566f7-a28b-4d76-8e77-98a7e1ec553e" providerId="ADAL" clId="{DDB89414-C256-4798-B54A-C62915E17801}" dt="2019-09-27T06:45:58.817" v="32" actId="20577"/>
        <pc:sldMkLst>
          <pc:docMk/>
          <pc:sldMk cId="3156235516" sldId="604"/>
        </pc:sldMkLst>
        <pc:spChg chg="mod">
          <ac:chgData name="Daniel DOSTÁL" userId="858566f7-a28b-4d76-8e77-98a7e1ec553e" providerId="ADAL" clId="{DDB89414-C256-4798-B54A-C62915E17801}" dt="2019-09-27T06:45:58.817" v="32" actId="20577"/>
          <ac:spMkLst>
            <pc:docMk/>
            <pc:sldMk cId="3156235516" sldId="604"/>
            <ac:spMk id="6" creationId="{00000000-0000-0000-0000-000000000000}"/>
          </ac:spMkLst>
        </pc:spChg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3112059723" sldId="620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4027931168" sldId="631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1057048833" sldId="658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2861045291" sldId="671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1148730925" sldId="672"/>
        </pc:sldMkLst>
      </pc:sldChg>
      <pc:sldChg chg="modTransition">
        <pc:chgData name="Daniel DOSTÁL" userId="858566f7-a28b-4d76-8e77-98a7e1ec553e" providerId="ADAL" clId="{DDB89414-C256-4798-B54A-C62915E17801}" dt="2019-10-07T07:23:54.488" v="48"/>
        <pc:sldMkLst>
          <pc:docMk/>
          <pc:sldMk cId="2711673676" sldId="683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2961171857" sldId="846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2637708583" sldId="847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3146710571" sldId="848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1968008156" sldId="849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6328317" sldId="850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3409308419" sldId="851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492056299" sldId="852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2072773593" sldId="853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1515128823" sldId="854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878383474" sldId="855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1554270699" sldId="856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3178676868" sldId="857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100536004" sldId="858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4051161729" sldId="859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1884798044" sldId="860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3580732884" sldId="861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3089781413" sldId="862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3673020609" sldId="863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2188851436" sldId="864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1057480769" sldId="865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230261418" sldId="866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3090890328" sldId="867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3054254845" sldId="868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73737857" sldId="869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3420647792" sldId="870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1898784861" sldId="871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3621158995" sldId="872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3824924040" sldId="873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858832542" sldId="874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4131823362" sldId="875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4099929083" sldId="876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2510096161" sldId="877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912895592" sldId="878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552625681" sldId="879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3936759707" sldId="880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4204969857" sldId="881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3439917343" sldId="882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2648660849" sldId="883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3066559666" sldId="884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1349201929" sldId="885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116295463" sldId="886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1829856292" sldId="887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2190678593" sldId="888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3634533996" sldId="889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3344454777" sldId="890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1119107347" sldId="891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4231678991" sldId="892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4149699539" sldId="893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3082683054" sldId="894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2875526629" sldId="895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728997063" sldId="896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252406954" sldId="897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2672590975" sldId="898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2278769108" sldId="899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2380434402" sldId="900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4219528466" sldId="901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2523606298" sldId="902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3803268689" sldId="903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2080149447" sldId="904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169806954" sldId="905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28446049" sldId="906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3113343284" sldId="907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883727714" sldId="908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3914623915" sldId="909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2670531083" sldId="910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3129303603" sldId="911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546504595" sldId="912"/>
        </pc:sldMkLst>
      </pc:sldChg>
      <pc:sldChg chg="add">
        <pc:chgData name="Daniel DOSTÁL" userId="858566f7-a28b-4d76-8e77-98a7e1ec553e" providerId="ADAL" clId="{DDB89414-C256-4798-B54A-C62915E17801}" dt="2019-09-30T10:54:07.196" v="35"/>
        <pc:sldMkLst>
          <pc:docMk/>
          <pc:sldMk cId="1443166852" sldId="913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597094213" sldId="914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3385925522" sldId="915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4105778396" sldId="916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70226044" sldId="917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1418141241" sldId="918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386591390" sldId="919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2326008964" sldId="920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3452387601" sldId="921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3052764158" sldId="922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751351256" sldId="923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2280952008" sldId="924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985771779" sldId="925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4259586856" sldId="926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2081459658" sldId="927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3599601653" sldId="928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798218722" sldId="929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4092824925" sldId="930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3725328253" sldId="931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3091481661" sldId="932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2762794689" sldId="933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908629142" sldId="934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2898065570" sldId="935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66841155" sldId="936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1007181333" sldId="937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846615047" sldId="938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1321654653" sldId="939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3476339233" sldId="940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4111470050" sldId="941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1383999164" sldId="942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1374410440" sldId="943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2162655515" sldId="944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2543290660" sldId="945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3474864022" sldId="946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3055113088" sldId="947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873058346" sldId="948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1892602926" sldId="949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156854630" sldId="950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4252617435" sldId="951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271124603" sldId="952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1894744356" sldId="953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915379906" sldId="954"/>
        </pc:sldMkLst>
      </pc:sldChg>
      <pc:sldChg chg="add setBg">
        <pc:chgData name="Daniel DOSTÁL" userId="858566f7-a28b-4d76-8e77-98a7e1ec553e" providerId="ADAL" clId="{DDB89414-C256-4798-B54A-C62915E17801}" dt="2019-10-20T15:16:06.331" v="52"/>
        <pc:sldMkLst>
          <pc:docMk/>
          <pc:sldMk cId="3425561682" sldId="955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1730624304" sldId="956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2985740575" sldId="957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1450203211" sldId="958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2054186109" sldId="959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1422703439" sldId="960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3801473356" sldId="961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3231358925" sldId="962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1334027766" sldId="963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206717562" sldId="964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2713913770" sldId="965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3267006928" sldId="966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3965061291" sldId="967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3182600316" sldId="968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1736293319" sldId="969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4228887533" sldId="970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908024198" sldId="971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3468465712" sldId="972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2637574712" sldId="973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733113535" sldId="974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2507494751" sldId="975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1643066923" sldId="976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114955227" sldId="977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1545053244" sldId="978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513927556" sldId="979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3934909197" sldId="980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2149553946" sldId="981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2401671748" sldId="982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2489928509" sldId="983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4017945955" sldId="984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3710047203" sldId="985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3840705576" sldId="986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2803107036" sldId="987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1643779233" sldId="988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3863920112" sldId="989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375514395" sldId="990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2437172623" sldId="991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1624955778" sldId="992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720055147" sldId="993"/>
        </pc:sldMkLst>
      </pc:sldChg>
      <pc:sldChg chg="add">
        <pc:chgData name="Daniel DOSTÁL" userId="858566f7-a28b-4d76-8e77-98a7e1ec553e" providerId="ADAL" clId="{DDB89414-C256-4798-B54A-C62915E17801}" dt="2019-10-20T15:16:06.331" v="52"/>
        <pc:sldMkLst>
          <pc:docMk/>
          <pc:sldMk cId="3704694954" sldId="99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D0C826-4327-4BC1-B923-373E1EFF5A9A}" type="datetimeFigureOut">
              <a:rPr lang="cs-CZ" smtClean="0"/>
              <a:t>03.11.2019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F0804E-8F61-4AF6-A624-EECBF4F424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528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90626" y="1346947"/>
            <a:ext cx="7667244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0626" y="4282763"/>
            <a:ext cx="7667244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90626" y="1484779"/>
            <a:ext cx="7667244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47522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66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03.11.2019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3175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03.11.2019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5704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03.11.2019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7276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03.11.2019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2550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66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1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03.11.2019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7031" y="6272785"/>
            <a:ext cx="4745736" cy="365125"/>
          </a:xfrm>
        </p:spPr>
        <p:txBody>
          <a:bodyPr/>
          <a:lstStyle/>
          <a:p>
            <a:endParaRPr lang="cs-CZ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0679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03.11.2019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0350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03.11.2019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6758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03.11.2019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76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03.11.2019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5429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03.11.2019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3525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03.11.2019</a:t>
            </a:fld>
            <a:endParaRPr lang="cs-CZ"/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6513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03.11.2019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j-lt"/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9465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4" r:id="rId1"/>
    <p:sldLayoutId id="2147483925" r:id="rId2"/>
    <p:sldLayoutId id="2147483926" r:id="rId3"/>
    <p:sldLayoutId id="2147483927" r:id="rId4"/>
    <p:sldLayoutId id="2147483928" r:id="rId5"/>
    <p:sldLayoutId id="2147483929" r:id="rId6"/>
    <p:sldLayoutId id="2147483930" r:id="rId7"/>
    <p:sldLayoutId id="2147483931" r:id="rId8"/>
    <p:sldLayoutId id="2147483932" r:id="rId9"/>
    <p:sldLayoutId id="2147483933" r:id="rId10"/>
    <p:sldLayoutId id="214748393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2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drive/folders/1sZHMiBaz4SlmtoXoJ0iSA1yJEtuS4dwA?usp=sharing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786460" y="1648247"/>
            <a:ext cx="7475220" cy="1132681"/>
          </a:xfrm>
        </p:spPr>
        <p:txBody>
          <a:bodyPr/>
          <a:lstStyle/>
          <a:p>
            <a:r>
              <a:rPr lang="cs-CZ" sz="4800" dirty="0"/>
              <a:t>Kognitivní psychologie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818673" y="2780928"/>
            <a:ext cx="5918454" cy="1069848"/>
          </a:xfrm>
        </p:spPr>
        <p:txBody>
          <a:bodyPr>
            <a:normAutofit/>
          </a:bodyPr>
          <a:lstStyle/>
          <a:p>
            <a:r>
              <a:rPr lang="cs-CZ" dirty="0">
                <a:latin typeface="Bookman Old Style" panose="02050604050505020204" pitchFamily="18" charset="0"/>
              </a:rPr>
              <a:t>Všechny prezentace jsou ke stažení na adrese</a:t>
            </a:r>
          </a:p>
          <a:p>
            <a:r>
              <a:rPr lang="cs-CZ" dirty="0">
                <a:latin typeface="Bookman Old Style" panose="02050604050505020204" pitchFamily="18" charset="0"/>
                <a:hlinkClick r:id="rId2"/>
              </a:rPr>
              <a:t>https://drive.google.com/drive/folders/1sZHMiBaz4SlmtoXoJ0iSA1yJEtuS4dwA?usp=sharing</a:t>
            </a:r>
            <a:r>
              <a:rPr lang="cs-CZ" dirty="0">
                <a:latin typeface="Bookman Old Style" panose="020506040505050202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867221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Dřevo">
      <a:dk1>
        <a:sysClr val="windowText" lastClr="000000"/>
      </a:dk1>
      <a:lt1>
        <a:sysClr val="window" lastClr="FFFFFF"/>
      </a:lt1>
      <a:dk2>
        <a:srgbClr val="84ACB6"/>
      </a:dk2>
      <a:lt2>
        <a:srgbClr val="EBE9DD"/>
      </a:lt2>
      <a:accent1>
        <a:srgbClr val="6F8183"/>
      </a:accent1>
      <a:accent2>
        <a:srgbClr val="967E96"/>
      </a:accent2>
      <a:accent3>
        <a:srgbClr val="CCC893"/>
      </a:accent3>
      <a:accent4>
        <a:srgbClr val="A54D74"/>
      </a:accent4>
      <a:accent5>
        <a:srgbClr val="949C6B"/>
      </a:accent5>
      <a:accent6>
        <a:srgbClr val="766A50"/>
      </a:accent6>
      <a:hlink>
        <a:srgbClr val="CC6600"/>
      </a:hlink>
      <a:folHlink>
        <a:srgbClr val="777777"/>
      </a:folHlink>
    </a:clrScheme>
    <a:fontScheme name="Dřevo">
      <a:majorFont>
        <a:latin typeface="Century Gothic" panose="020B0502020202020204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man Old Style" panose="02050604050505020204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řev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8E89CD47-BF55-4DDE-B823-2283AA7E7695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10681</TotalTime>
  <Words>26</Words>
  <Application>Microsoft Office PowerPoint</Application>
  <PresentationFormat>Předvádění na obrazovce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Bookman Old Style</vt:lpstr>
      <vt:lpstr>Calibri</vt:lpstr>
      <vt:lpstr>Century Gothic</vt:lpstr>
      <vt:lpstr>Wingdings</vt:lpstr>
      <vt:lpstr>Dřevo</vt:lpstr>
      <vt:lpstr>Kognitivní psychologie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Daniel Dostál</dc:creator>
  <cp:lastModifiedBy>Daniel Dostál</cp:lastModifiedBy>
  <cp:revision>217</cp:revision>
  <dcterms:created xsi:type="dcterms:W3CDTF">2015-09-18T12:09:25Z</dcterms:created>
  <dcterms:modified xsi:type="dcterms:W3CDTF">2019-11-03T12:51:19Z</dcterms:modified>
</cp:coreProperties>
</file>