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3"/>
  </p:notesMasterIdLst>
  <p:sldIdLst>
    <p:sldId id="561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745E5B2-4A67-465C-B27F-1E8D0643702E}">
          <p14:sldIdLst>
            <p14:sldId id="5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B89414-C256-4798-B54A-C62915E17801}" v="16" dt="2019-10-20T15:16:06.3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>
      <p:cViewPr varScale="1">
        <p:scale>
          <a:sx n="114" d="100"/>
          <a:sy n="114" d="100"/>
        </p:scale>
        <p:origin x="11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DOSTÁL" userId="858566f7-a28b-4d76-8e77-98a7e1ec553e" providerId="ADAL" clId="{DDB89414-C256-4798-B54A-C62915E17801}"/>
    <pc:docChg chg="custSel addSld modSld addSection delSection modSection">
      <pc:chgData name="Daniel DOSTÁL" userId="858566f7-a28b-4d76-8e77-98a7e1ec553e" providerId="ADAL" clId="{DDB89414-C256-4798-B54A-C62915E17801}" dt="2019-10-20T15:16:12.752" v="53" actId="18676"/>
      <pc:docMkLst>
        <pc:docMk/>
      </pc:docMkLst>
      <pc:sldChg chg="modSp">
        <pc:chgData name="Daniel DOSTÁL" userId="858566f7-a28b-4d76-8e77-98a7e1ec553e" providerId="ADAL" clId="{DDB89414-C256-4798-B54A-C62915E17801}" dt="2019-09-23T07:06:45.538" v="31" actId="20577"/>
        <pc:sldMkLst>
          <pc:docMk/>
          <pc:sldMk cId="3031843107" sldId="276"/>
        </pc:sldMkLst>
        <pc:spChg chg="mod">
          <ac:chgData name="Daniel DOSTÁL" userId="858566f7-a28b-4d76-8e77-98a7e1ec553e" providerId="ADAL" clId="{DDB89414-C256-4798-B54A-C62915E17801}" dt="2019-09-23T07:06:45.538" v="31" actId="20577"/>
          <ac:spMkLst>
            <pc:docMk/>
            <pc:sldMk cId="3031843107" sldId="276"/>
            <ac:spMk id="76803" creationId="{00000000-0000-0000-0000-000000000000}"/>
          </ac:spMkLst>
        </pc:spChg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909772628" sldId="288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3924894020" sldId="289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3643032591" sldId="293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2669127517" sldId="579"/>
        </pc:sldMkLst>
      </pc:sldChg>
      <pc:sldChg chg="modSp">
        <pc:chgData name="Daniel DOSTÁL" userId="858566f7-a28b-4d76-8e77-98a7e1ec553e" providerId="ADAL" clId="{DDB89414-C256-4798-B54A-C62915E17801}" dt="2019-09-23T07:02:37.903" v="17" actId="1035"/>
        <pc:sldMkLst>
          <pc:docMk/>
          <pc:sldMk cId="3415620655" sldId="580"/>
        </pc:sldMkLst>
        <pc:spChg chg="mod">
          <ac:chgData name="Daniel DOSTÁL" userId="858566f7-a28b-4d76-8e77-98a7e1ec553e" providerId="ADAL" clId="{DDB89414-C256-4798-B54A-C62915E17801}" dt="2019-09-23T07:02:37.903" v="17" actId="1035"/>
          <ac:spMkLst>
            <pc:docMk/>
            <pc:sldMk cId="3415620655" sldId="580"/>
            <ac:spMk id="4102" creationId="{00000000-0000-0000-0000-000000000000}"/>
          </ac:spMkLst>
        </pc:spChg>
        <pc:spChg chg="mod">
          <ac:chgData name="Daniel DOSTÁL" userId="858566f7-a28b-4d76-8e77-98a7e1ec553e" providerId="ADAL" clId="{DDB89414-C256-4798-B54A-C62915E17801}" dt="2019-09-23T07:02:20.055" v="6" actId="1076"/>
          <ac:spMkLst>
            <pc:docMk/>
            <pc:sldMk cId="3415620655" sldId="580"/>
            <ac:spMk id="34818" creationId="{00000000-0000-0000-0000-000000000000}"/>
          </ac:spMkLst>
        </pc:spChg>
        <pc:spChg chg="mod">
          <ac:chgData name="Daniel DOSTÁL" userId="858566f7-a28b-4d76-8e77-98a7e1ec553e" providerId="ADAL" clId="{DDB89414-C256-4798-B54A-C62915E17801}" dt="2019-09-23T07:02:37.903" v="17" actId="1035"/>
          <ac:spMkLst>
            <pc:docMk/>
            <pc:sldMk cId="3415620655" sldId="580"/>
            <ac:spMk id="34819" creationId="{00000000-0000-0000-0000-000000000000}"/>
          </ac:spMkLst>
        </pc:spChg>
        <pc:spChg chg="mod">
          <ac:chgData name="Daniel DOSTÁL" userId="858566f7-a28b-4d76-8e77-98a7e1ec553e" providerId="ADAL" clId="{DDB89414-C256-4798-B54A-C62915E17801}" dt="2019-09-23T07:02:34.311" v="11" actId="1076"/>
          <ac:spMkLst>
            <pc:docMk/>
            <pc:sldMk cId="3415620655" sldId="580"/>
            <ac:spMk id="34822" creationId="{00000000-0000-0000-0000-000000000000}"/>
          </ac:spMkLst>
        </pc:spChg>
        <pc:picChg chg="mod">
          <ac:chgData name="Daniel DOSTÁL" userId="858566f7-a28b-4d76-8e77-98a7e1ec553e" providerId="ADAL" clId="{DDB89414-C256-4798-B54A-C62915E17801}" dt="2019-09-23T07:02:37.903" v="17" actId="1035"/>
          <ac:picMkLst>
            <pc:docMk/>
            <pc:sldMk cId="3415620655" sldId="580"/>
            <ac:picMk id="4100" creationId="{00000000-0000-0000-0000-000000000000}"/>
          </ac:picMkLst>
        </pc:picChg>
      </pc:sldChg>
      <pc:sldChg chg="modAnim">
        <pc:chgData name="Daniel DOSTÁL" userId="858566f7-a28b-4d76-8e77-98a7e1ec553e" providerId="ADAL" clId="{DDB89414-C256-4798-B54A-C62915E17801}" dt="2019-09-23T07:05:44.062" v="18"/>
        <pc:sldMkLst>
          <pc:docMk/>
          <pc:sldMk cId="337735358" sldId="581"/>
        </pc:sldMkLst>
      </pc:sldChg>
      <pc:sldChg chg="modSp modTransition">
        <pc:chgData name="Daniel DOSTÁL" userId="858566f7-a28b-4d76-8e77-98a7e1ec553e" providerId="ADAL" clId="{DDB89414-C256-4798-B54A-C62915E17801}" dt="2019-09-30T10:54:34.836" v="46" actId="20577"/>
        <pc:sldMkLst>
          <pc:docMk/>
          <pc:sldMk cId="1044316650" sldId="583"/>
        </pc:sldMkLst>
        <pc:spChg chg="mod">
          <ac:chgData name="Daniel DOSTÁL" userId="858566f7-a28b-4d76-8e77-98a7e1ec553e" providerId="ADAL" clId="{DDB89414-C256-4798-B54A-C62915E17801}" dt="2019-09-30T10:54:34.836" v="46" actId="20577"/>
          <ac:spMkLst>
            <pc:docMk/>
            <pc:sldMk cId="1044316650" sldId="583"/>
            <ac:spMk id="5" creationId="{00000000-0000-0000-0000-000000000000}"/>
          </ac:spMkLst>
        </pc:spChg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993664955" sldId="585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540285661" sldId="586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480178867" sldId="587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617322466" sldId="588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789539402" sldId="589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2713650583" sldId="590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3359212689" sldId="591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107516981" sldId="592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2812348221" sldId="593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290519399" sldId="594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3555746757" sldId="595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275137837" sldId="596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654047905" sldId="597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2074725500" sldId="598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1330603647" sldId="600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4143032754" sldId="601"/>
        </pc:sldMkLst>
      </pc:sldChg>
      <pc:sldChg chg="modTransition">
        <pc:chgData name="Daniel DOSTÁL" userId="858566f7-a28b-4d76-8e77-98a7e1ec553e" providerId="ADAL" clId="{DDB89414-C256-4798-B54A-C62915E17801}" dt="2019-09-30T10:53:57.108" v="34"/>
        <pc:sldMkLst>
          <pc:docMk/>
          <pc:sldMk cId="2894080875" sldId="602"/>
        </pc:sldMkLst>
      </pc:sldChg>
      <pc:sldChg chg="modSp">
        <pc:chgData name="Daniel DOSTÁL" userId="858566f7-a28b-4d76-8e77-98a7e1ec553e" providerId="ADAL" clId="{DDB89414-C256-4798-B54A-C62915E17801}" dt="2019-09-27T06:45:58.817" v="32" actId="20577"/>
        <pc:sldMkLst>
          <pc:docMk/>
          <pc:sldMk cId="3156235516" sldId="604"/>
        </pc:sldMkLst>
        <pc:spChg chg="mod">
          <ac:chgData name="Daniel DOSTÁL" userId="858566f7-a28b-4d76-8e77-98a7e1ec553e" providerId="ADAL" clId="{DDB89414-C256-4798-B54A-C62915E17801}" dt="2019-09-27T06:45:58.817" v="32" actId="20577"/>
          <ac:spMkLst>
            <pc:docMk/>
            <pc:sldMk cId="3156235516" sldId="604"/>
            <ac:spMk id="6" creationId="{00000000-0000-0000-0000-000000000000}"/>
          </ac:spMkLst>
        </pc:spChg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112059723" sldId="62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027931168" sldId="63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057048833" sldId="65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861045291" sldId="67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148730925" sldId="672"/>
        </pc:sldMkLst>
      </pc:sldChg>
      <pc:sldChg chg="modTransition">
        <pc:chgData name="Daniel DOSTÁL" userId="858566f7-a28b-4d76-8e77-98a7e1ec553e" providerId="ADAL" clId="{DDB89414-C256-4798-B54A-C62915E17801}" dt="2019-10-07T07:23:54.488" v="48"/>
        <pc:sldMkLst>
          <pc:docMk/>
          <pc:sldMk cId="2711673676" sldId="68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961171857" sldId="84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637708583" sldId="84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146710571" sldId="84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968008156" sldId="84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6328317" sldId="85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409308419" sldId="85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92056299" sldId="85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072773593" sldId="85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515128823" sldId="854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878383474" sldId="855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554270699" sldId="85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178676868" sldId="85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00536004" sldId="85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051161729" sldId="85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884798044" sldId="86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580732884" sldId="86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089781413" sldId="86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673020609" sldId="86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188851436" sldId="864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057480769" sldId="865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30261418" sldId="86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090890328" sldId="86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054254845" sldId="86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73737857" sldId="86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420647792" sldId="87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898784861" sldId="87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621158995" sldId="87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824924040" sldId="87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858832542" sldId="874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131823362" sldId="875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099929083" sldId="87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510096161" sldId="87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912895592" sldId="87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552625681" sldId="87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936759707" sldId="88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204969857" sldId="88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439917343" sldId="88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648660849" sldId="88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066559666" sldId="884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349201929" sldId="885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16295463" sldId="88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829856292" sldId="88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190678593" sldId="88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634533996" sldId="88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344454777" sldId="89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119107347" sldId="89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231678991" sldId="89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149699539" sldId="89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082683054" sldId="894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875526629" sldId="895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728997063" sldId="89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52406954" sldId="89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672590975" sldId="89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278769108" sldId="89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380434402" sldId="90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4219528466" sldId="90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523606298" sldId="90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803268689" sldId="903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080149447" sldId="904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69806954" sldId="905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8446049" sldId="906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113343284" sldId="907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883727714" sldId="908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914623915" sldId="909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2670531083" sldId="910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3129303603" sldId="911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546504595" sldId="912"/>
        </pc:sldMkLst>
      </pc:sldChg>
      <pc:sldChg chg="add">
        <pc:chgData name="Daniel DOSTÁL" userId="858566f7-a28b-4d76-8e77-98a7e1ec553e" providerId="ADAL" clId="{DDB89414-C256-4798-B54A-C62915E17801}" dt="2019-09-30T10:54:07.196" v="35"/>
        <pc:sldMkLst>
          <pc:docMk/>
          <pc:sldMk cId="1443166852" sldId="91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597094213" sldId="91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385925522" sldId="91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105778396" sldId="91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70226044" sldId="91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418141241" sldId="91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86591390" sldId="91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326008964" sldId="92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452387601" sldId="92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052764158" sldId="92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751351256" sldId="92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280952008" sldId="92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985771779" sldId="92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259586856" sldId="92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081459658" sldId="92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599601653" sldId="92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798218722" sldId="92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092824925" sldId="93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725328253" sldId="93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091481661" sldId="93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762794689" sldId="93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908629142" sldId="93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898065570" sldId="93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66841155" sldId="93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007181333" sldId="93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846615047" sldId="93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321654653" sldId="93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476339233" sldId="94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111470050" sldId="94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383999164" sldId="94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374410440" sldId="94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162655515" sldId="94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543290660" sldId="94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474864022" sldId="94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055113088" sldId="94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873058346" sldId="94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892602926" sldId="94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56854630" sldId="95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252617435" sldId="95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71124603" sldId="95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894744356" sldId="95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915379906" sldId="954"/>
        </pc:sldMkLst>
      </pc:sldChg>
      <pc:sldChg chg="add setBg">
        <pc:chgData name="Daniel DOSTÁL" userId="858566f7-a28b-4d76-8e77-98a7e1ec553e" providerId="ADAL" clId="{DDB89414-C256-4798-B54A-C62915E17801}" dt="2019-10-20T15:16:06.331" v="52"/>
        <pc:sldMkLst>
          <pc:docMk/>
          <pc:sldMk cId="3425561682" sldId="95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730624304" sldId="95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985740575" sldId="95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450203211" sldId="95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054186109" sldId="95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422703439" sldId="96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801473356" sldId="96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231358925" sldId="96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334027766" sldId="96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06717562" sldId="96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713913770" sldId="96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267006928" sldId="96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965061291" sldId="96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182600316" sldId="96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736293319" sldId="96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228887533" sldId="97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908024198" sldId="97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468465712" sldId="97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637574712" sldId="97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733113535" sldId="97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507494751" sldId="97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643066923" sldId="97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14955227" sldId="97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545053244" sldId="97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513927556" sldId="97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934909197" sldId="98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149553946" sldId="98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401671748" sldId="98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489928509" sldId="98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4017945955" sldId="984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710047203" sldId="985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840705576" sldId="986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803107036" sldId="987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643779233" sldId="988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863920112" sldId="989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75514395" sldId="990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2437172623" sldId="991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1624955778" sldId="992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720055147" sldId="993"/>
        </pc:sldMkLst>
      </pc:sldChg>
      <pc:sldChg chg="add">
        <pc:chgData name="Daniel DOSTÁL" userId="858566f7-a28b-4d76-8e77-98a7e1ec553e" providerId="ADAL" clId="{DDB89414-C256-4798-B54A-C62915E17801}" dt="2019-10-20T15:16:06.331" v="52"/>
        <pc:sldMkLst>
          <pc:docMk/>
          <pc:sldMk cId="3704694954" sldId="9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0C826-4327-4BC1-B923-373E1EFF5A9A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0804E-8F61-4AF6-A624-EECBF4F424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2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17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70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27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5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67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35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7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42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5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51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6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sZHMiBaz4SlmtoXoJ0iSA1yJEtuS4dwA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86460" y="1648247"/>
            <a:ext cx="7475220" cy="1132681"/>
          </a:xfrm>
        </p:spPr>
        <p:txBody>
          <a:bodyPr/>
          <a:lstStyle/>
          <a:p>
            <a:r>
              <a:rPr lang="cs-CZ" sz="4800" dirty="0"/>
              <a:t>Kognitivní psychologie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18673" y="2780928"/>
            <a:ext cx="5918454" cy="1069848"/>
          </a:xfrm>
        </p:spPr>
        <p:txBody>
          <a:bodyPr>
            <a:normAutofit/>
          </a:bodyPr>
          <a:lstStyle/>
          <a:p>
            <a:r>
              <a:rPr lang="cs-CZ" dirty="0">
                <a:latin typeface="Bookman Old Style" panose="02050604050505020204" pitchFamily="18" charset="0"/>
              </a:rPr>
              <a:t>Všechny prezentace jsou ke stažení na adrese</a:t>
            </a:r>
          </a:p>
          <a:p>
            <a:r>
              <a:rPr lang="cs-CZ" dirty="0">
                <a:latin typeface="Bookman Old Style" panose="02050604050505020204" pitchFamily="18" charset="0"/>
                <a:hlinkClick r:id="rId2"/>
              </a:rPr>
              <a:t>https://drive.google.com/drive/folders/1sZHMiBaz4SlmtoXoJ0iSA1yJEtuS4dwA?usp=sharing</a:t>
            </a:r>
            <a:r>
              <a:rPr lang="cs-CZ" dirty="0"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6722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Dřevo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10681</TotalTime>
  <Words>26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Bookman Old Style</vt:lpstr>
      <vt:lpstr>Calibri</vt:lpstr>
      <vt:lpstr>Century Gothic</vt:lpstr>
      <vt:lpstr>Wingdings</vt:lpstr>
      <vt:lpstr>Dřevo</vt:lpstr>
      <vt:lpstr>Kognitivní psychologie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Dostál</dc:creator>
  <cp:lastModifiedBy>Daniel Dostál</cp:lastModifiedBy>
  <cp:revision>217</cp:revision>
  <dcterms:created xsi:type="dcterms:W3CDTF">2015-09-18T12:09:25Z</dcterms:created>
  <dcterms:modified xsi:type="dcterms:W3CDTF">2019-11-03T12:51:19Z</dcterms:modified>
</cp:coreProperties>
</file>